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B8E7B2-D286-43DD-9A8C-4F311B8967B0}">
  <a:tblStyle styleId="{CCB8E7B2-D286-43DD-9A8C-4F311B8967B0}"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DEEA21-387C-43CE-952D-801277B0298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2.jpg"/><Relationship Id="rId5" Type="http://schemas.openxmlformats.org/officeDocument/2006/relationships/image" Target="../media/image72.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codepen.io/anon/pen/BYyGKd/" TargetMode="External"/><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5.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42.gif"/><Relationship Id="rId5" Type="http://schemas.openxmlformats.org/officeDocument/2006/relationships/image" Target="../media/image37.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getbootstrap.com/css/#type" TargetMode="External"/><Relationship Id="rId5" Type="http://schemas.openxmlformats.org/officeDocument/2006/relationships/image" Target="../media/image44.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48.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13.png"/><Relationship Id="rId5" Type="http://schemas.openxmlformats.org/officeDocument/2006/relationships/image" Target="../media/image80.png"/><Relationship Id="rId6"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{CCB8E7B2-D286-43DD-9A8C-4F311B8967B0}</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{14DEEA21-387C-43CE-952D-801277B02988}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{14DEEA21-387C-43CE-952D-801277B02988}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